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ROCHA ETERNA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ROCHA ETERNA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Rocha eterna, foi na cruz </a:t>
            </a:r>
          </a:p>
          <a:p>
            <a:r>
              <a:rPr lang="pt-BR" dirty="0"/>
              <a:t>Que morreste Tu, Jesus; </a:t>
            </a:r>
          </a:p>
          <a:p>
            <a:r>
              <a:rPr lang="pt-BR" dirty="0"/>
              <a:t>Vem de Ti um sangue tal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ROCHA ETERNA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me limpa todo o mal; </a:t>
            </a:r>
          </a:p>
          <a:p>
            <a:r>
              <a:rPr lang="pt-BR" dirty="0"/>
              <a:t>Traz as bênçãos do perdão: </a:t>
            </a:r>
          </a:p>
          <a:p>
            <a:r>
              <a:rPr lang="pt-BR" dirty="0"/>
              <a:t>Plena paz e salvação.</a:t>
            </a:r>
          </a:p>
        </p:txBody>
      </p:sp>
    </p:spTree>
    <p:extLst>
      <p:ext uri="{BB962C8B-B14F-4D97-AF65-F5344CB8AC3E}">
        <p14:creationId xmlns:p14="http://schemas.microsoft.com/office/powerpoint/2010/main" val="4251744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ROCHA ETERNA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Nem trabalho nem penar </a:t>
            </a:r>
          </a:p>
          <a:p>
            <a:r>
              <a:rPr lang="pt-BR" dirty="0"/>
              <a:t>Pode o pecador salvar; </a:t>
            </a:r>
          </a:p>
          <a:p>
            <a:r>
              <a:rPr lang="pt-BR" dirty="0"/>
              <a:t>Só Tu podes, bom Jesus, </a:t>
            </a:r>
          </a:p>
        </p:txBody>
      </p:sp>
    </p:spTree>
    <p:extLst>
      <p:ext uri="{BB962C8B-B14F-4D97-AF65-F5344CB8AC3E}">
        <p14:creationId xmlns:p14="http://schemas.microsoft.com/office/powerpoint/2010/main" val="315164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ROCHA ETERNA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Dar-me vida, paz e luz. </a:t>
            </a:r>
          </a:p>
          <a:p>
            <a:r>
              <a:rPr lang="pt-BR" dirty="0"/>
              <a:t>Peço-Te perdão, Senhor, </a:t>
            </a:r>
          </a:p>
          <a:p>
            <a:r>
              <a:rPr lang="pt-BR" dirty="0"/>
              <a:t>Pois confio em Teu amor.</a:t>
            </a:r>
          </a:p>
        </p:txBody>
      </p:sp>
    </p:spTree>
    <p:extLst>
      <p:ext uri="{BB962C8B-B14F-4D97-AF65-F5344CB8AC3E}">
        <p14:creationId xmlns:p14="http://schemas.microsoft.com/office/powerpoint/2010/main" val="1382930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ROCHA ETERNA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que vem a morte, atrás</a:t>
            </a:r>
          </a:p>
          <a:p>
            <a:r>
              <a:rPr lang="pt-BR" dirty="0"/>
              <a:t>Desta vida tão fugaz. </a:t>
            </a:r>
          </a:p>
          <a:p>
            <a:r>
              <a:rPr lang="pt-BR" dirty="0"/>
              <a:t>Quando eu ao meu lar subir, </a:t>
            </a:r>
          </a:p>
        </p:txBody>
      </p:sp>
    </p:spTree>
    <p:extLst>
      <p:ext uri="{BB962C8B-B14F-4D97-AF65-F5344CB8AC3E}">
        <p14:creationId xmlns:p14="http://schemas.microsoft.com/office/powerpoint/2010/main" val="316899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ROCHA ETERNA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Teu rosto, em glória, vir, </a:t>
            </a:r>
          </a:p>
          <a:p>
            <a:r>
              <a:rPr lang="pt-BR" dirty="0"/>
              <a:t>Rocha eterna, que prazer </a:t>
            </a:r>
          </a:p>
          <a:p>
            <a:r>
              <a:rPr lang="pt-BR" dirty="0"/>
              <a:t>Eu terei de em Ti viver.</a:t>
            </a:r>
          </a:p>
        </p:txBody>
      </p:sp>
    </p:spTree>
    <p:extLst>
      <p:ext uri="{BB962C8B-B14F-4D97-AF65-F5344CB8AC3E}">
        <p14:creationId xmlns:p14="http://schemas.microsoft.com/office/powerpoint/2010/main" val="850266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131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ROCHA ETERNA</vt:lpstr>
      <vt:lpstr>ROCHA ETERNA</vt:lpstr>
      <vt:lpstr>ROCHA ETERNA</vt:lpstr>
      <vt:lpstr>ROCHA ETERNA</vt:lpstr>
      <vt:lpstr>ROCHA ETERNA</vt:lpstr>
      <vt:lpstr>ROCHA ETERNA</vt:lpstr>
      <vt:lpstr>ROCHA ETERNA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2019-06-12T22:16:23Z</dcterms:modified>
</cp:coreProperties>
</file>

<file path=docProps/thumbnail.jpeg>
</file>